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66caf106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66caf106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66caf106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66caf106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66caf106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66caf106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66caf106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66caf106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66caf106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66caf106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66caf106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66caf106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66caf106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66caf106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66caf106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66caf106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66caf106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66caf106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66caf106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66caf106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66caf106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66caf106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66caf106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66caf106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66caf106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66caf106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66caf106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66caf106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66caf106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66caf106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66caf106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66caf106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6caf106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66caf106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(slightly odd) path here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Master’s, Trinity: Machine Translation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155500" y="4712875"/>
            <a:ext cx="8826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Neasa Ní Chiaráin, Twitter: https://twitter.com/nichiarain/status/806900082356457472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538" y="771450"/>
            <a:ext cx="5052032" cy="378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Dissertation writing: Aug/Sept 2017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June 2017: "Attention is all you need"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Everything obsolete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Minor mental breakdown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Never touching machine translation again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taught English in Poland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55500" y="4712875"/>
            <a:ext cx="8826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CLIL Szkoła Językowa, Facebook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https://www.facebook.com/CLILSzkolaJezykowa/posts/pfbid02xKQMiavwiQ9iTyLmtTCoBr7yjViedPy1to7FJfnGjk5EiEL4kyXCj4dSJc3qFe8Xl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825" y="771450"/>
            <a:ext cx="2127627" cy="37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brief: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March 2021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Huggingface wav2vec2 fine tuning event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</a:pPr>
            <a:r>
              <a:rPr i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Slack channel created for the event</a:t>
            </a:r>
            <a:endParaRPr i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2021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Birger dude asked on Slack for help with wav2vec-u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wav2vec-u uses Kaldi. I offered to help: I’ve already suffered, let’s break the cycle of suffering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June 2021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Birger: “Hey, have you ever considered moving to Stockholm?”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Birger set up a meeting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Meeting with Jens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September 2021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LADOK says I started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January 2022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I actually started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to 509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0651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